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6"/>
  </p:notesMasterIdLst>
  <p:sldIdLst>
    <p:sldId id="321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760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BCC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CD40EB-DE97-45EF-B28F-5240736BC948}" v="9" dt="2021-04-14T08:49:17.006"/>
  </p1510:revLst>
</p1510:revInfo>
</file>

<file path=ppt/tableStyles.xml><?xml version="1.0" encoding="utf-8"?>
<a:tblStyleLst xmlns:a="http://schemas.openxmlformats.org/drawingml/2006/main" def="{BFEA419B-BCDB-4C27-8AB2-1E94C2BD932B}">
  <a:tblStyle styleId="{BFEA419B-BCDB-4C27-8AB2-1E94C2BD932B}" styleName="Elsevier">
    <a:wholeTbl>
      <a:tcTxStyle>
        <a:fontRef idx="minor">
          <a:prstClr val="black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0" cmpd="sng">
              <a:solidFill>
                <a:schemeClr val="lt1"/>
              </a:solidFill>
            </a:ln>
          </a:top>
          <a:bottom>
            <a:ln w="12700" cmpd="sng">
              <a:solidFill>
                <a:srgbClr val="DCDCDD"/>
              </a:solidFill>
            </a:ln>
          </a:bottom>
          <a:insideH>
            <a:ln w="12700" cmpd="sng">
              <a:solidFill>
                <a:srgbClr val="DCDCDD"/>
              </a:solidFill>
            </a:ln>
          </a:insideH>
          <a:insideV>
            <a:ln w="0" cmpd="sng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127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dk1"/>
      </a:tcTxStyle>
      <a:tcStyle>
        <a:tcBdr>
          <a:bottom>
            <a:ln w="12700" cmpd="sng">
              <a:solidFill>
                <a:srgbClr val="FF6C00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4" autoAdjust="0"/>
    <p:restoredTop sz="95810"/>
  </p:normalViewPr>
  <p:slideViewPr>
    <p:cSldViewPr snapToGrid="0" showGuides="1">
      <p:cViewPr varScale="1">
        <p:scale>
          <a:sx n="107" d="100"/>
          <a:sy n="107" d="100"/>
        </p:scale>
        <p:origin x="186" y="90"/>
      </p:cViewPr>
      <p:guideLst>
        <p:guide pos="576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DD4CF-C917-4D69-9374-6EFF2E9F78C3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43C7B-F938-4CE9-A268-3281717263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874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al abstrac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76263" y="116670"/>
            <a:ext cx="7991475" cy="720000"/>
          </a:xfrm>
          <a:prstGeom prst="rect">
            <a:avLst/>
          </a:prstGeom>
          <a:ln w="25400">
            <a:solidFill>
              <a:srgbClr val="FF6C00"/>
            </a:solidFill>
          </a:ln>
        </p:spPr>
        <p:txBody>
          <a:bodyPr tIns="90000" bIns="9000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tx1"/>
                </a:solidFill>
              </a:defRPr>
            </a:lvl1pPr>
            <a:lvl2pPr marL="3429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2pPr>
            <a:lvl3pPr marL="6858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3pPr>
            <a:lvl4pPr marL="10287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4pPr>
            <a:lvl5pPr marL="13716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5pPr>
          </a:lstStyle>
          <a:p>
            <a:pPr lvl="0"/>
            <a:r>
              <a:rPr lang="en-US" dirty="0"/>
              <a:t>Your title goes here</a:t>
            </a:r>
            <a:endParaRPr lang="de-DE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905719"/>
            <a:ext cx="7991475" cy="425450"/>
          </a:xfrm>
          <a:ln w="25400">
            <a:noFill/>
          </a:ln>
        </p:spPr>
        <p:txBody>
          <a:bodyPr tIns="90000" bIns="90000" anchor="ctr" anchorCtr="0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The take-home message goes here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7B623-3139-436F-96BB-B47DF6B7AE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76263" y="1388312"/>
            <a:ext cx="2520000" cy="3024938"/>
          </a:xfrm>
          <a:ln w="25400">
            <a:solidFill>
              <a:srgbClr val="FF6C00"/>
            </a:solidFill>
          </a:ln>
        </p:spPr>
        <p:txBody>
          <a:bodyPr t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1 / context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5FD13EE-6430-4F74-B69B-F24DDB1744D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309495" y="1388312"/>
            <a:ext cx="2520000" cy="302493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2 / method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D258DD-50E3-4859-BF2A-4005F741AF26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047737" y="1388310"/>
            <a:ext cx="2520000" cy="3024939"/>
          </a:xfrm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3 / outcome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7B48EF-8A62-445F-BC61-5F2DE6CF5BE4}"/>
              </a:ext>
            </a:extLst>
          </p:cNvPr>
          <p:cNvSpPr/>
          <p:nvPr userDrawn="1"/>
        </p:nvSpPr>
        <p:spPr>
          <a:xfrm>
            <a:off x="576263" y="4551363"/>
            <a:ext cx="2520000" cy="48956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3110C0-B318-4A0A-AB3D-747E2CF355FE}"/>
              </a:ext>
            </a:extLst>
          </p:cNvPr>
          <p:cNvSpPr/>
          <p:nvPr userDrawn="1"/>
        </p:nvSpPr>
        <p:spPr>
          <a:xfrm>
            <a:off x="3309494" y="4558478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1E57FB-6288-4FF3-8E89-66D6649476F5}"/>
              </a:ext>
            </a:extLst>
          </p:cNvPr>
          <p:cNvSpPr/>
          <p:nvPr userDrawn="1"/>
        </p:nvSpPr>
        <p:spPr>
          <a:xfrm>
            <a:off x="6047736" y="4551363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4A8EC1C-B526-4360-B24D-E38FF0129F4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115097" y="4582547"/>
            <a:ext cx="4320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8CDD4B7A-8599-470F-904D-2A8C63BC77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07523" y="4588973"/>
            <a:ext cx="4318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DDFE7-62B7-4B1E-B2BA-E7EC41335B8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39323" y="4588485"/>
            <a:ext cx="2051540" cy="42545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Journal/funder details</a:t>
            </a:r>
            <a:endParaRPr lang="en-GB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ADD381FB-221F-4C10-8795-6B9D553830C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4504" y="4590074"/>
            <a:ext cx="2514991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Author details</a:t>
            </a:r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809AA36-C8AF-4DD9-A92A-49EEA43C3A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66885" y="4590150"/>
            <a:ext cx="2018062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Reference details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4000" y="4722258"/>
            <a:ext cx="3086100" cy="16281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4000" y="4531201"/>
            <a:ext cx="3086100" cy="16224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576263" y="4443413"/>
            <a:ext cx="7991475" cy="1"/>
          </a:xfrm>
          <a:prstGeom prst="line">
            <a:avLst/>
          </a:prstGeom>
          <a:ln w="12700">
            <a:solidFill>
              <a:srgbClr val="DCDC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4928590-4084-6B40-8DED-B4F8C98BED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4531201"/>
            <a:ext cx="401839" cy="4445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76000" y="440861"/>
            <a:ext cx="7991738" cy="462759"/>
          </a:xfrm>
          <a:prstGeom prst="rect">
            <a:avLst/>
          </a:prstGeom>
        </p:spPr>
        <p:txBody>
          <a:bodyPr vert="horz" lIns="91440" tIns="0" rIns="9144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576000" y="1076659"/>
            <a:ext cx="7991738" cy="3425729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5DEE88-71BA-4950-8D35-00B2B8E79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10338" y="4722258"/>
            <a:ext cx="2057400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9014-7F8D-47C1-8D79-17A715C9D2B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755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FF6C00"/>
        </a:buClr>
        <a:buFont typeface="Arial" panose="020B0604020202020204" pitchFamily="34" charset="0"/>
        <a:buChar char="•"/>
        <a:tabLst>
          <a:tab pos="266700" algn="l"/>
        </a:tabLst>
        <a:defRPr lang="nl-NL" sz="18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Arial" panose="020B0604020202020204" pitchFamily="34" charset="0"/>
        <a:buChar char="−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7145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63">
          <p15:clr>
            <a:srgbClr val="F26B43"/>
          </p15:clr>
        </p15:guide>
        <p15:guide id="2" pos="2880">
          <p15:clr>
            <a:srgbClr val="F26B43"/>
          </p15:clr>
        </p15:guide>
        <p15:guide id="3" pos="2699">
          <p15:clr>
            <a:srgbClr val="F26B43"/>
          </p15:clr>
        </p15:guide>
        <p15:guide id="4" pos="3061">
          <p15:clr>
            <a:srgbClr val="F26B43"/>
          </p15:clr>
        </p15:guide>
        <p15:guide id="5" pos="5397">
          <p15:clr>
            <a:srgbClr val="F26B43"/>
          </p15:clr>
        </p15:guide>
        <p15:guide id="6" orient="horz" pos="373">
          <p15:clr>
            <a:srgbClr val="F26B43"/>
          </p15:clr>
        </p15:guide>
        <p15:guide id="7" orient="horz" pos="2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C7B6A7-7C29-4D10-A7EA-22A3EA3341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Başlık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9C1575-5525-4A8D-BB00-0E4AFB2F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905719"/>
            <a:ext cx="7991475" cy="425450"/>
          </a:xfrm>
        </p:spPr>
        <p:txBody>
          <a:bodyPr/>
          <a:lstStyle/>
          <a:p>
            <a:r>
              <a:rPr lang="tr-TR" dirty="0"/>
              <a:t>Araştırmanızın mesajı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3DE9B-C830-41C9-AE08-AC6031F3C762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tr-TR" dirty="0"/>
              <a:t>1.Giriş ve amacı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973DE1-42E9-45D4-896A-B53982B3D465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r>
              <a:rPr lang="tr-TR" dirty="0"/>
              <a:t>2.Metod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F7AE7E-17B1-43F0-85A6-2A038FFA2D4E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tr-TR" dirty="0"/>
              <a:t>3.Sonuçları</a:t>
            </a:r>
            <a:endParaRPr lang="en-GB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6C80FC3-4880-4F8B-A971-052065BEF07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44EF659-B3D8-4FB2-93D5-26C71B3DED4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FE91577-D52E-468F-AFFB-90148E13B0D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tr-TR" dirty="0"/>
              <a:t>Dergi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D94623-A7C7-4E0A-A360-36E5A2B7B28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tr-TR" dirty="0"/>
              <a:t>Yazarlar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FBA412-8428-4095-AB05-6B9B77CD644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tr-TR"/>
              <a:t>Kaynak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0728"/>
      </p:ext>
    </p:extLst>
  </p:cSld>
  <p:clrMapOvr>
    <a:masterClrMapping/>
  </p:clrMapOvr>
</p:sld>
</file>

<file path=ppt/theme/theme1.xml><?xml version="1.0" encoding="utf-8"?>
<a:theme xmlns:a="http://schemas.openxmlformats.org/drawingml/2006/main" name="Elsevier">
  <a:themeElements>
    <a:clrScheme name="Custom 1">
      <a:dk1>
        <a:srgbClr val="53565A"/>
      </a:dk1>
      <a:lt1>
        <a:srgbClr val="FFFFFF"/>
      </a:lt1>
      <a:dk2>
        <a:srgbClr val="FF6C00"/>
      </a:dk2>
      <a:lt2>
        <a:srgbClr val="E7E6E6"/>
      </a:lt2>
      <a:accent1>
        <a:srgbClr val="3678DF"/>
      </a:accent1>
      <a:accent2>
        <a:srgbClr val="FF6C00"/>
      </a:accent2>
      <a:accent3>
        <a:srgbClr val="FCD300"/>
      </a:accent3>
      <a:accent4>
        <a:srgbClr val="F73D28"/>
      </a:accent4>
      <a:accent5>
        <a:srgbClr val="8ED600"/>
      </a:accent5>
      <a:accent6>
        <a:srgbClr val="661CC9"/>
      </a:accent6>
      <a:hlink>
        <a:srgbClr val="0563C1"/>
      </a:hlink>
      <a:folHlink>
        <a:srgbClr val="FF6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 grey">
      <a:srgbClr val="53565A"/>
    </a:custClr>
    <a:custClr name="Orange">
      <a:srgbClr val="FF6C00"/>
    </a:custClr>
    <a:custClr name="Grey footer">
      <a:srgbClr val="A7A8AA"/>
    </a:custClr>
  </a:custClrLst>
  <a:extLst>
    <a:ext uri="{05A4C25C-085E-4340-85A3-A5531E510DB2}">
      <thm15:themeFamily xmlns:thm15="http://schemas.microsoft.com/office/thememl/2012/main" name="ELS_ppt-presentation_Arial 16_9 new.potx" id="{D40443C0-16AF-4A5D-8290-255DEE5F8301}" vid="{38A45B1D-F117-4F8B-9F78-F1219F547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3F462C81B4CA4089CDB375C6F04451" ma:contentTypeVersion="13" ma:contentTypeDescription="Create a new document." ma:contentTypeScope="" ma:versionID="4eee17a48324ef3a8839ded83eb7de38">
  <xsd:schema xmlns:xsd="http://www.w3.org/2001/XMLSchema" xmlns:xs="http://www.w3.org/2001/XMLSchema" xmlns:p="http://schemas.microsoft.com/office/2006/metadata/properties" xmlns:ns3="bcd1ee4d-0a03-4459-8227-1729d7e061bd" xmlns:ns4="69a629a4-d0d4-49a2-bb4f-4472faa1e085" targetNamespace="http://schemas.microsoft.com/office/2006/metadata/properties" ma:root="true" ma:fieldsID="e7a6086a60396f1d785e83d39353bd74" ns3:_="" ns4:_="">
    <xsd:import namespace="bcd1ee4d-0a03-4459-8227-1729d7e061bd"/>
    <xsd:import namespace="69a629a4-d0d4-49a2-bb4f-4472faa1e0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1ee4d-0a03-4459-8227-1729d7e06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629a4-d0d4-49a2-bb4f-4472faa1e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7137FC-9D71-44E6-A5E9-F8E9B717AA1D}">
  <ds:schemaRefs>
    <ds:schemaRef ds:uri="http://purl.org/dc/elements/1.1/"/>
    <ds:schemaRef ds:uri="http://purl.org/dc/dcmitype/"/>
    <ds:schemaRef ds:uri="bcd1ee4d-0a03-4459-8227-1729d7e061bd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69a629a4-d0d4-49a2-bb4f-4472faa1e085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92590EA-0C5B-4498-8275-4BA46B0A58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52E5B6-66F6-4CFC-8201-64FEC47FE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d1ee4d-0a03-4459-8227-1729d7e061bd"/>
    <ds:schemaRef ds:uri="69a629a4-d0d4-49a2-bb4f-4472faa1e0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ELS_ppt-presentation_Arial 16_9 new colorscheme</Template>
  <TotalTime>0</TotalTime>
  <Words>17</Words>
  <Application>Microsoft Office PowerPoint</Application>
  <PresentationFormat>Ekran Gösterisi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Elsevier</vt:lpstr>
      <vt:lpstr>Araştırmanızın mesajı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2018-07-23T12:36:44Z</cp:lastPrinted>
  <dcterms:created xsi:type="dcterms:W3CDTF">2018-05-29T20:11:58Z</dcterms:created>
  <dcterms:modified xsi:type="dcterms:W3CDTF">2024-04-28T22:09:11Z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2021-03-25T14:17:05Z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bf2387a5-b0f2-4910-8ffa-977b1bf672cb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0x010100103F462C81B4CA4089CDB375C6F04451</vt:lpwstr>
  </property>
</Properties>
</file>