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5810"/>
  </p:normalViewPr>
  <p:slideViewPr>
    <p:cSldViewPr snapToGrid="0" showGuides="1">
      <p:cViewPr varScale="1">
        <p:scale>
          <a:sx n="107" d="100"/>
          <a:sy n="107" d="100"/>
        </p:scale>
        <p:origin x="186" y="90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Başlık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905719"/>
            <a:ext cx="7991475" cy="425450"/>
          </a:xfrm>
        </p:spPr>
        <p:txBody>
          <a:bodyPr/>
          <a:lstStyle/>
          <a:p>
            <a:r>
              <a:rPr lang="tr-TR" dirty="0"/>
              <a:t>Araştırmanızın mesajı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3DE9B-C830-41C9-AE08-AC6031F3C762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tr-TR" dirty="0"/>
              <a:t>1.Giriş ve amacı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973DE1-42E9-45D4-896A-B53982B3D4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tr-TR" dirty="0"/>
              <a:t>2.Metod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7AE7E-17B1-43F0-85A6-2A038FFA2D4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tr-TR" dirty="0"/>
              <a:t>3.Sonuçları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6C80FC3-4880-4F8B-A971-052065BEF07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44EF659-B3D8-4FB2-93D5-26C71B3DED4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E91577-D52E-468F-AFFB-90148E13B0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tr-TR" dirty="0"/>
              <a:t>Dergi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D94623-A7C7-4E0A-A360-36E5A2B7B2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tr-TR" dirty="0"/>
              <a:t>Yazarlar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tr-TR"/>
              <a:t>Kaynak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:thm15="http://schemas.microsoft.com/office/thememl/2012/main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7137FC-9D71-44E6-A5E9-F8E9B717AA1D}">
  <ds:schemaRefs>
    <ds:schemaRef ds:uri="http://purl.org/dc/elements/1.1/"/>
    <ds:schemaRef ds:uri="http://purl.org/dc/dcmitype/"/>
    <ds:schemaRef ds:uri="bcd1ee4d-0a03-4459-8227-1729d7e061bd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69a629a4-d0d4-49a2-bb4f-4472faa1e085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ELS_ppt-presentation_Arial 16_9 new colorscheme</Template>
  <TotalTime>0</TotalTime>
  <Words>17</Words>
  <Application>Microsoft Office PowerPoint</Application>
  <PresentationFormat>Ekran Gösterisi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Elsevier</vt:lpstr>
      <vt:lpstr>Araştırmanızın mesajı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2024-04-28T22:09:11Z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