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4" autoAdjust="0"/>
    <p:restoredTop sz="95810"/>
  </p:normalViewPr>
  <p:slideViewPr>
    <p:cSldViewPr snapToGrid="0" showGuides="1">
      <p:cViewPr varScale="1">
        <p:scale>
          <a:sx n="38" d="100"/>
          <a:sy n="38" d="100"/>
        </p:scale>
        <p:origin x="66" y="876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21.04.2024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xmlns="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Title</a:t>
            </a:r>
            <a:r>
              <a:rPr lang="tr-TR" dirty="0" smtClean="0"/>
              <a:t>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905719"/>
            <a:ext cx="7991475" cy="425450"/>
          </a:xfrm>
        </p:spPr>
        <p:txBody>
          <a:bodyPr/>
          <a:lstStyle/>
          <a:p>
            <a:r>
              <a:rPr lang="tr-TR" dirty="0" smtClean="0"/>
              <a:t>Mesaj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tr-TR" dirty="0" smtClean="0"/>
              <a:t>2.The </a:t>
            </a:r>
            <a:r>
              <a:rPr lang="tr-TR" dirty="0" err="1" smtClean="0"/>
              <a:t>context</a:t>
            </a:r>
            <a:r>
              <a:rPr lang="tr-TR" dirty="0" smtClean="0"/>
              <a:t> of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/>
              <a:t> </a:t>
            </a:r>
            <a:r>
              <a:rPr lang="tr-TR" dirty="0" err="1" smtClean="0"/>
              <a:t>aim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tr-TR" dirty="0" smtClean="0"/>
              <a:t>2.Methodology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tr-TR" dirty="0" smtClean="0"/>
              <a:t>3.The main </a:t>
            </a:r>
            <a:r>
              <a:rPr lang="tr-TR" dirty="0" err="1" smtClean="0"/>
              <a:t>outcome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16C80FC3-4880-4F8B-A971-052065BEF0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A44EF659-B3D8-4FB2-93D5-26C71B3DED4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r-TR" dirty="0" err="1" smtClean="0"/>
              <a:t>Journal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r-TR" dirty="0" smtClean="0"/>
              <a:t>Author </a:t>
            </a:r>
            <a:r>
              <a:rPr lang="tr-TR" dirty="0" err="1" smtClean="0"/>
              <a:t>Details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tr-TR" dirty="0" err="1" smtClean="0"/>
              <a:t>Citations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137FC-9D71-44E6-A5E9-F8E9B717AA1D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9a629a4-d0d4-49a2-bb4f-4472faa1e085"/>
    <ds:schemaRef ds:uri="bcd1ee4d-0a03-4459-8227-1729d7e061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16</Words>
  <Application>Microsoft Office PowerPoint</Application>
  <PresentationFormat>Ekran Gösterisi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Elsevier</vt:lpstr>
      <vt:lpstr>Mesaj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2024-04-21T20:47:28Z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